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63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3B3"/>
    <a:srgbClr val="FFF200"/>
    <a:srgbClr val="E6CDFF"/>
    <a:srgbClr val="FDC000"/>
    <a:srgbClr val="FCB0A3"/>
    <a:srgbClr val="94FF34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86"/>
    <p:restoredTop sz="95126" autoAdjust="0"/>
  </p:normalViewPr>
  <p:slideViewPr>
    <p:cSldViewPr>
      <p:cViewPr varScale="1">
        <p:scale>
          <a:sx n="83" d="100"/>
          <a:sy n="83" d="100"/>
        </p:scale>
        <p:origin x="86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D7423-2E99-314C-9651-286E9AB84C3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E90A3-703E-604D-9385-FBC8C895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5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lesson will be available very soon via our TES shop here https://</a:t>
            </a:r>
            <a:r>
              <a:rPr lang="en-US" dirty="0" err="1"/>
              <a:t>www.tes.com</a:t>
            </a:r>
            <a:r>
              <a:rPr lang="en-US" dirty="0"/>
              <a:t>/teaching-resources/shop/cre8tivecurriculum or Via our website here www.cre8tiveresources.com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E90A3-703E-604D-9385-FBC8C8953B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9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lesson will be available very soon via our TES shop here https://</a:t>
            </a:r>
            <a:r>
              <a:rPr lang="en-US" dirty="0" err="1"/>
              <a:t>www.tes.com</a:t>
            </a:r>
            <a:r>
              <a:rPr lang="en-US" dirty="0"/>
              <a:t>/teaching-resources/shop/cre8tivecurriculum or Via our website here www.cre8tiveresources.com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E90A3-703E-604D-9385-FBC8C8953B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5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lesson will be available very soon via our TES shop here https://</a:t>
            </a:r>
            <a:r>
              <a:rPr lang="en-US" dirty="0" err="1"/>
              <a:t>www.tes.com</a:t>
            </a:r>
            <a:r>
              <a:rPr lang="en-US" dirty="0"/>
              <a:t>/teaching-resources/shop/cre8tivecurriculum or Via our website here www.cre8tiveresources.com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E90A3-703E-604D-9385-FBC8C8953B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lesson will be available very soon via our TES shop here https://</a:t>
            </a:r>
            <a:r>
              <a:rPr lang="en-US" dirty="0" err="1"/>
              <a:t>www.tes.com</a:t>
            </a:r>
            <a:r>
              <a:rPr lang="en-US" dirty="0"/>
              <a:t>/teaching-resources/shop/cre8tivecurriculum or Via our website here www.cre8tiveresources.com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E90A3-703E-604D-9385-FBC8C8953B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9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lesson will be available very soon via our TES shop here https://</a:t>
            </a:r>
            <a:r>
              <a:rPr lang="en-US" dirty="0" err="1"/>
              <a:t>www.tes.com</a:t>
            </a:r>
            <a:r>
              <a:rPr lang="en-US" dirty="0"/>
              <a:t>/teaching-resources/shop/cre8tivecurriculum or Via our website here www.cre8tiveresources.com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E90A3-703E-604D-9385-FBC8C8953B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4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9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8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3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5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2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0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9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4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2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F6A6-9AC5-47DF-BBD2-B6E1AE0DA4A7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614BE-FF04-4346-9307-F062CE7FE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7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2.png"/><Relationship Id="rId7" Type="http://schemas.openxmlformats.org/officeDocument/2006/relationships/image" Target="../media/image4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9E1A65F2-A58C-EA4B-BD7A-AD03A6FF0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1" y="887862"/>
            <a:ext cx="1368090" cy="41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5531B12C-F650-BE43-97B8-614EF99E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8" y="5819086"/>
            <a:ext cx="2520000" cy="77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563C2494-A6CE-384F-949E-43B02DDD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99" y="4239916"/>
            <a:ext cx="1368090" cy="41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BEE29C67-071B-874D-9759-51761055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46" y="4211298"/>
            <a:ext cx="1368090" cy="41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B5B087EC-2F25-2141-9933-47F92A0F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5" y="1400558"/>
            <a:ext cx="2878694" cy="87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8FBBFF94-7D54-0447-BCAA-8BCD6485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51" y="936503"/>
            <a:ext cx="1368090" cy="4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DCD17BDC-7AC5-4646-AA17-161D2D2B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9" y="1437746"/>
            <a:ext cx="2893099" cy="87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6EB23C2A-99DA-604E-BC95-78EE7C7E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" y="4211611"/>
            <a:ext cx="1368089" cy="41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F7F4CBC9-D5EB-0647-A475-048E7A4F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06" y="1405835"/>
            <a:ext cx="2864838" cy="8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4C669436-0D6D-8F43-AD02-41FC86BC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44" y="4711409"/>
            <a:ext cx="2893099" cy="87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D22D0776-5B10-8446-9923-E535CA1F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99" y="4702730"/>
            <a:ext cx="2877589" cy="86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13B559BD-F4D9-EB41-8EE4-D4A04CD3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3" y="4717444"/>
            <a:ext cx="2848978" cy="86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632532A7-9F53-2145-8DAA-3517717A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25" y="5776890"/>
            <a:ext cx="2520000" cy="76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id="{0E36A39B-38BC-FB4B-BDD5-7F5C837A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15" y="5790258"/>
            <a:ext cx="2520000" cy="76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C:\Users\Optic Group111\Desktop\CORE THEME 1.png">
            <a:extLst>
              <a:ext uri="{FF2B5EF4-FFF2-40B4-BE49-F238E27FC236}">
                <a16:creationId xmlns:a16="http://schemas.microsoft.com/office/drawing/2014/main" id="{CC6E71ED-4416-EE49-97A2-4ED1F7EE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98" y="591848"/>
            <a:ext cx="781403" cy="7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Optic Group111\Desktop\CORE THEME 2.png">
            <a:extLst>
              <a:ext uri="{FF2B5EF4-FFF2-40B4-BE49-F238E27FC236}">
                <a16:creationId xmlns:a16="http://schemas.microsoft.com/office/drawing/2014/main" id="{EE426B15-391F-4148-911C-94161C0E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56" y="619037"/>
            <a:ext cx="768387" cy="7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Optic Group111\Desktop\CORE THEME 3.png">
            <a:extLst>
              <a:ext uri="{FF2B5EF4-FFF2-40B4-BE49-F238E27FC236}">
                <a16:creationId xmlns:a16="http://schemas.microsoft.com/office/drawing/2014/main" id="{6801A3A1-33BA-EA4B-AE93-13C2C1E09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78" y="572381"/>
            <a:ext cx="768387" cy="7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Optic Group111\Desktop\CORE THEME 4.png">
            <a:extLst>
              <a:ext uri="{FF2B5EF4-FFF2-40B4-BE49-F238E27FC236}">
                <a16:creationId xmlns:a16="http://schemas.microsoft.com/office/drawing/2014/main" id="{1138E0FA-66B8-E54B-B6A5-EF1D8956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71" y="3914187"/>
            <a:ext cx="768387" cy="7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Optic Group111\Desktop\CORE THEME 5.png">
            <a:extLst>
              <a:ext uri="{FF2B5EF4-FFF2-40B4-BE49-F238E27FC236}">
                <a16:creationId xmlns:a16="http://schemas.microsoft.com/office/drawing/2014/main" id="{2359F820-93BF-C242-A335-76B2975A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8" y="3911417"/>
            <a:ext cx="767313" cy="7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Optic Group111\Desktop\CORE THEME 6.png">
            <a:extLst>
              <a:ext uri="{FF2B5EF4-FFF2-40B4-BE49-F238E27FC236}">
                <a16:creationId xmlns:a16="http://schemas.microsoft.com/office/drawing/2014/main" id="{017FC8F2-EC3E-1849-865F-21FAFF32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29" y="3884749"/>
            <a:ext cx="768387" cy="7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787D952A-6FBC-C646-A2D0-B811E8B39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46" y="917922"/>
            <a:ext cx="1368089" cy="41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C0FBD2-C24B-40B8-B3AE-D25D2562CD92}"/>
              </a:ext>
            </a:extLst>
          </p:cNvPr>
          <p:cNvSpPr txBox="1"/>
          <p:nvPr/>
        </p:nvSpPr>
        <p:spPr>
          <a:xfrm>
            <a:off x="291530" y="2663167"/>
            <a:ext cx="842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Curriculum for Life Learning Journey  </a:t>
            </a:r>
          </a:p>
        </p:txBody>
      </p:sp>
    </p:spTree>
    <p:extLst>
      <p:ext uri="{BB962C8B-B14F-4D97-AF65-F5344CB8AC3E}">
        <p14:creationId xmlns:p14="http://schemas.microsoft.com/office/powerpoint/2010/main" val="298785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sphalt-157687_960_720.png">
            <a:extLst>
              <a:ext uri="{FF2B5EF4-FFF2-40B4-BE49-F238E27FC236}">
                <a16:creationId xmlns:a16="http://schemas.microsoft.com/office/drawing/2014/main" id="{58F65AE6-E256-C144-9335-28F4B1C63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15916"/>
          <a:stretch/>
        </p:blipFill>
        <p:spPr>
          <a:xfrm>
            <a:off x="267737" y="1273592"/>
            <a:ext cx="8552735" cy="5701810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7C51D03-BFF3-2B44-AD09-12E5C831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38" y="5511161"/>
            <a:ext cx="2520000" cy="76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9BC8253-BD6B-D443-A0F5-8A6C9BBD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99" y="206741"/>
            <a:ext cx="3135203" cy="9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E187C8B7-E7E9-F742-88DE-291ECF66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7" y="206741"/>
            <a:ext cx="2086607" cy="6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A5FD60E9-2454-3C4A-91B6-5C7E846A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19137"/>
            <a:ext cx="2520000" cy="76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4BE24776-1670-D84B-857B-1B1B2F48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13" y="2172390"/>
            <a:ext cx="2520000" cy="7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02FD211-7BCE-F648-B593-F4D5ABD7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64" y="3163747"/>
            <a:ext cx="2470791" cy="75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3C27D6E8-1724-9245-BA08-96BB016B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2520000" cy="76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577BBA5D-AAF8-A14A-AF19-E2124C94F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3"/>
          <a:stretch/>
        </p:blipFill>
        <p:spPr bwMode="auto">
          <a:xfrm>
            <a:off x="2855963" y="1079946"/>
            <a:ext cx="2486072" cy="73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s://upload.wikimedia.org/wikipedia/en/thumb/7/74/Audenshaw_school_logo.svg/926px-Audenshaw_school_logo.svg.png">
            <a:extLst>
              <a:ext uri="{FF2B5EF4-FFF2-40B4-BE49-F238E27FC236}">
                <a16:creationId xmlns:a16="http://schemas.microsoft.com/office/drawing/2014/main" id="{4ED57E30-5EC7-4D9F-B83E-E86680D8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00" y="1271066"/>
            <a:ext cx="1064847" cy="11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2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sphalt-157687_960_720.png">
            <a:extLst>
              <a:ext uri="{FF2B5EF4-FFF2-40B4-BE49-F238E27FC236}">
                <a16:creationId xmlns:a16="http://schemas.microsoft.com/office/drawing/2014/main" id="{58F65AE6-E256-C144-9335-28F4B1C63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15916"/>
          <a:stretch/>
        </p:blipFill>
        <p:spPr>
          <a:xfrm>
            <a:off x="467544" y="1268761"/>
            <a:ext cx="8676456" cy="5598476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E187C8B7-E7E9-F742-88DE-291ECF66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9" y="235267"/>
            <a:ext cx="2086607" cy="6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8183BCF9-7CF9-3446-A59C-D79DB3EF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29" y="3285142"/>
            <a:ext cx="2478319" cy="75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DE6F6DB1-D204-8041-AAB9-E689AA54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8" y="4653530"/>
            <a:ext cx="2597570" cy="78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A6827D81-6EAF-6343-B993-553C591C9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49" y="1000080"/>
            <a:ext cx="2565399" cy="7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C93EA688-3FEB-704B-B5F4-E46E960D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23" y="2229454"/>
            <a:ext cx="2601461" cy="79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BB52B3CB-990C-A947-94A2-A2C32146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49" y="5625793"/>
            <a:ext cx="2500535" cy="76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9593544F-5A58-454F-B637-F8ED2D55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006764"/>
            <a:ext cx="2490803" cy="7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91A7121D-BCD2-C74B-B7C5-97BB07AE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48" y="127075"/>
            <a:ext cx="3573573" cy="10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s://upload.wikimedia.org/wikipedia/en/thumb/7/74/Audenshaw_school_logo.svg/926px-Audenshaw_school_logo.svg.png">
            <a:extLst>
              <a:ext uri="{FF2B5EF4-FFF2-40B4-BE49-F238E27FC236}">
                <a16:creationId xmlns:a16="http://schemas.microsoft.com/office/drawing/2014/main" id="{7CD0AFE4-32DB-4E10-89EB-E2EF16A04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00" y="1271066"/>
            <a:ext cx="1064847" cy="11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sphalt-157687_960_720.png">
            <a:extLst>
              <a:ext uri="{FF2B5EF4-FFF2-40B4-BE49-F238E27FC236}">
                <a16:creationId xmlns:a16="http://schemas.microsoft.com/office/drawing/2014/main" id="{58F65AE6-E256-C144-9335-28F4B1C63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15916"/>
          <a:stretch/>
        </p:blipFill>
        <p:spPr>
          <a:xfrm>
            <a:off x="539553" y="1124878"/>
            <a:ext cx="8604448" cy="5733122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E187C8B7-E7E9-F742-88DE-291ECF66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9" y="174541"/>
            <a:ext cx="2086607" cy="6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790F7B4A-FBA9-6F46-8DFA-742B93D0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41" y="1990555"/>
            <a:ext cx="2284917" cy="69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A5C3876-0C38-8C4E-A4AF-24400109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7" y="809889"/>
            <a:ext cx="2296152" cy="69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D065C272-32E1-E443-9AB1-C6DBFC003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09" y="3030903"/>
            <a:ext cx="2235446" cy="6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1C49EEF-62C4-B641-B5BC-B44BDB07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8" y="4166839"/>
            <a:ext cx="2296153" cy="69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8776EC97-8AE4-B444-9D4E-97C877AB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40" y="5946949"/>
            <a:ext cx="2216519" cy="6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>
            <a:extLst>
              <a:ext uri="{FF2B5EF4-FFF2-40B4-BE49-F238E27FC236}">
                <a16:creationId xmlns:a16="http://schemas.microsoft.com/office/drawing/2014/main" id="{0040D655-13C0-864B-9972-D9FBB4A7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13" y="5315792"/>
            <a:ext cx="2401496" cy="73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57197300-6BC9-1949-8461-ACF3D98B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71" y="99168"/>
            <a:ext cx="3625967" cy="109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s://upload.wikimedia.org/wikipedia/en/thumb/7/74/Audenshaw_school_logo.svg/926px-Audenshaw_school_logo.svg.png">
            <a:extLst>
              <a:ext uri="{FF2B5EF4-FFF2-40B4-BE49-F238E27FC236}">
                <a16:creationId xmlns:a16="http://schemas.microsoft.com/office/drawing/2014/main" id="{B58320A6-84DC-4FB7-AE3E-B2353109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00" y="1271066"/>
            <a:ext cx="1064847" cy="11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7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sphalt-157687_960_720.png">
            <a:extLst>
              <a:ext uri="{FF2B5EF4-FFF2-40B4-BE49-F238E27FC236}">
                <a16:creationId xmlns:a16="http://schemas.microsoft.com/office/drawing/2014/main" id="{58F65AE6-E256-C144-9335-28F4B1C63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15916"/>
          <a:stretch/>
        </p:blipFill>
        <p:spPr>
          <a:xfrm>
            <a:off x="323528" y="980728"/>
            <a:ext cx="8778948" cy="5951413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E187C8B7-E7E9-F742-88DE-291ECF66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4" y="184418"/>
            <a:ext cx="2086607" cy="6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B116F4D4-9028-4D44-AA9C-B979AE40F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25701"/>
            <a:ext cx="2461692" cy="72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AAF9D332-E59D-ED48-A992-8DC9FFDF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98" y="852868"/>
            <a:ext cx="2386082" cy="72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318CDC66-4D75-4746-83DC-72E65BB0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30865"/>
            <a:ext cx="2461692" cy="74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414C44EF-D574-F44A-A2F9-CDF30088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53583"/>
            <a:ext cx="2461692" cy="75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632D02-F950-B24B-A21B-EFA59DC2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0" y="4292257"/>
            <a:ext cx="2336958" cy="7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DA2A12B4-A161-1341-BCF5-74590B07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110932"/>
            <a:ext cx="2343224" cy="71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id="{EDC93C0E-3DAF-5A4F-A6E6-82474CA8A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34" y="306876"/>
            <a:ext cx="3811588" cy="115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s://upload.wikimedia.org/wikipedia/en/thumb/7/74/Audenshaw_school_logo.svg/926px-Audenshaw_school_logo.svg.png">
            <a:extLst>
              <a:ext uri="{FF2B5EF4-FFF2-40B4-BE49-F238E27FC236}">
                <a16:creationId xmlns:a16="http://schemas.microsoft.com/office/drawing/2014/main" id="{2CC7DACF-6924-4696-AA00-0E11DAE1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20" y="1579225"/>
            <a:ext cx="1064847" cy="11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4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sphalt-157687_960_720.png">
            <a:extLst>
              <a:ext uri="{FF2B5EF4-FFF2-40B4-BE49-F238E27FC236}">
                <a16:creationId xmlns:a16="http://schemas.microsoft.com/office/drawing/2014/main" id="{58F65AE6-E256-C144-9335-28F4B1C63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15916"/>
          <a:stretch/>
        </p:blipFill>
        <p:spPr>
          <a:xfrm>
            <a:off x="289189" y="1152587"/>
            <a:ext cx="8854811" cy="5733122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E187C8B7-E7E9-F742-88DE-291ECF66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6" y="171752"/>
            <a:ext cx="2086607" cy="6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5D03C5EF-6EBA-5E4D-9A9A-BC715BAF4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88332"/>
            <a:ext cx="2815967" cy="85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5AE78038-6072-7646-93F0-0A9F064F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75" y="1047360"/>
            <a:ext cx="2850419" cy="86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5C86CCED-56A0-4548-9D2C-950CC3C1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75" y="5733122"/>
            <a:ext cx="2815967" cy="85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47A9681F-DA81-4B4F-8AED-E0FC1C36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3510"/>
            <a:ext cx="2720368" cy="82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F3F0604D-B857-F94B-B30A-6254DF35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66" y="274441"/>
            <a:ext cx="3710774" cy="1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upload.wikimedia.org/wikipedia/en/thumb/7/74/Audenshaw_school_logo.svg/926px-Audenshaw_school_logo.svg.png">
            <a:extLst>
              <a:ext uri="{FF2B5EF4-FFF2-40B4-BE49-F238E27FC236}">
                <a16:creationId xmlns:a16="http://schemas.microsoft.com/office/drawing/2014/main" id="{962EBF3E-5288-4DF2-87BE-4004B6F1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54" y="1512508"/>
            <a:ext cx="1064847" cy="11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8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185</Words>
  <Application>Microsoft Office PowerPoint</Application>
  <PresentationFormat>On-screen Show (4:3)</PresentationFormat>
  <Paragraphs>11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OpticAlias</dc:creator>
  <cp:lastModifiedBy>Miss V Sheridan</cp:lastModifiedBy>
  <cp:revision>61</cp:revision>
  <dcterms:created xsi:type="dcterms:W3CDTF">2019-05-28T19:14:14Z</dcterms:created>
  <dcterms:modified xsi:type="dcterms:W3CDTF">2022-09-12T09:21:54Z</dcterms:modified>
</cp:coreProperties>
</file>